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336E9-FF8F-4E45-91F7-414EDC6BCD3C}" v="202" dt="2025-09-18T17:52:33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EADBA-880A-467B-8B30-84C2564A797A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C73D0-A5E8-440A-8D61-45D090C8AC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19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AE1B-2B6A-1310-7E94-0CAB56982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3728F-3A42-C667-94D8-6A70BC98C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C9A05-43CF-5A76-8C71-FEE59D0C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44EFA-F12E-7451-E9D6-9F8CE4D9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1D3CD-9E19-94BC-3E97-B5BCFE39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2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0AE1-187A-6E2E-91C5-56387A95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7F263-8935-EC46-DBF5-67F0D9DC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1C2E-557C-4AFE-A70F-6261736D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36BF-A473-F3D5-2DA4-EC2A8D12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AD5A2-A4F5-A567-4ED9-B255D5D8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51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BA15F-457F-6A0A-DF45-E0F935620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5C26B-9D79-18D2-066E-CEF5CFDE1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7282A-9BC8-57FD-84C3-0A907668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3DFA-D0A9-1464-1A57-40FB43BC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89A49-E234-521C-7182-B985C0F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85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F706-D6F5-27FE-B419-45D33B36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B1A5-9FF5-BBCE-A72F-EE11A99A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D58C-F872-3CFC-E08B-0AC7A174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406D-1D0C-8691-7975-699BD9DF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81678-F051-ED9D-267C-1B8C1740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6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4B0-2A75-6C6D-A762-5E539FD8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3943A-34B9-AB02-CED6-240FD574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D09D-2916-2D1A-DD33-533C0672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D0DF-712E-CF89-748D-0A546E7E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9EB5E-B453-077D-66EB-C8721746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46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01CE-E2A6-F453-1C12-119C26E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AFF7-174E-D2A0-88BA-3C6978E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58C0B-F828-C9BA-DE15-42B126C3B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3A8FB-7E30-BC25-CB0D-3241ECDF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B195A-CE7E-0657-5E65-2261925D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DBC5B-B537-C442-8589-29013A1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27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5C89-38FB-37DE-5F82-24EB20FD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7CC73-5451-DF50-1B50-7EBB0E23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8DACB-DC04-1DF1-DCE4-C7BB2AADC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DC5BC-11E7-FE43-449C-D36BE089B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400C7-4F73-D086-7A1E-871BDB052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0662-B616-338F-C900-66290C52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D90F2-1EAB-04FF-7508-91192E50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8B8F0-471E-DC06-1597-E1145054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60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EAC-A105-A52B-BB0D-6EDE07E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99B93-A3C1-31C3-56BD-6CBC6E2B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A40CA-708A-6888-B6B4-ED044D43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A0ED3-4D9D-11D4-14B2-A643542F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4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FED16-2DC2-9210-054C-9108C7A6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12BCC-F405-D073-99D6-CF4A9319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2DF31-4BDB-8C13-1AA0-89580D0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6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534B-DAC1-6801-28DC-E031EE38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239B-FA4E-AAF1-E332-ADDC96F42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4B28-AB94-4A2C-0CE0-FDF77BCB8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E6D21-8E86-BA20-87C7-4F7BF26D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C3269-8BD1-2F83-AD07-48316F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D8C9A-B706-2A22-E556-6F056077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78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222-29E7-9DDC-D322-0ACF8733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FB319-2C75-F1AD-8584-8E019BDE3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C33E9-CFD0-CC18-A0EE-6BC8E9417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89B09-FA0A-7DAA-17DF-8D195B6F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CE725-93FC-527D-41B6-1194222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1946B-01C4-A991-3A06-4DBD85DF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3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54B0A-BF81-C77F-B2C3-105AD913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B58D8-5C04-ABFB-6F25-01351A816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8AA7-7DC6-22B5-2FBD-DA563A3D1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34206-861C-9013-1ECC-03542B320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E802-162D-086D-D0A8-E22EE92A2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7A8BB-3EF6-0FBA-E49A-1A4850F36BFD}"/>
              </a:ext>
            </a:extLst>
          </p:cNvPr>
          <p:cNvSpPr txBox="1"/>
          <p:nvPr/>
        </p:nvSpPr>
        <p:spPr>
          <a:xfrm>
            <a:off x="2798589" y="479570"/>
            <a:ext cx="6341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</a:rPr>
              <a:t>    VIRTUAL STUDY ROOM</a:t>
            </a:r>
            <a:endParaRPr lang="en-IN" sz="4000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4FC94-4D81-51A5-185D-9102D8BAAD5C}"/>
              </a:ext>
            </a:extLst>
          </p:cNvPr>
          <p:cNvSpPr txBox="1"/>
          <p:nvPr/>
        </p:nvSpPr>
        <p:spPr>
          <a:xfrm>
            <a:off x="4306529" y="1021463"/>
            <a:ext cx="3578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WITH FOCUS TIMERS</a:t>
            </a:r>
            <a:endParaRPr lang="en-I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735F72AF-2768-91BA-6C9D-A3079839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31" y="1644281"/>
            <a:ext cx="4232826" cy="4232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7D7DD-866E-49B5-0CA2-73520383DDD0}"/>
              </a:ext>
            </a:extLst>
          </p:cNvPr>
          <p:cNvSpPr txBox="1"/>
          <p:nvPr/>
        </p:nvSpPr>
        <p:spPr>
          <a:xfrm>
            <a:off x="1012395" y="1943181"/>
            <a:ext cx="6075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i="1" dirty="0"/>
              <a:t>Create a virtual space where users can collaborate ,set focus timers and share study resources</a:t>
            </a:r>
          </a:p>
          <a:p>
            <a:endParaRPr lang="en-US" sz="2000" dirty="0"/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THEME: </a:t>
            </a:r>
            <a:r>
              <a:rPr lang="en-US" sz="2000" b="1" dirty="0"/>
              <a:t>SMART EDUCATION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CATEGORY:  </a:t>
            </a:r>
            <a:r>
              <a:rPr lang="en-US" sz="2000" dirty="0"/>
              <a:t>Software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MEMBERS:</a:t>
            </a:r>
            <a:r>
              <a:rPr lang="en-US" sz="2000" dirty="0"/>
              <a:t>   </a:t>
            </a:r>
          </a:p>
          <a:p>
            <a:r>
              <a:rPr lang="en-US" sz="2000" dirty="0" err="1"/>
              <a:t>M.Narendar</a:t>
            </a:r>
            <a:r>
              <a:rPr lang="en-US" sz="2000" dirty="0"/>
              <a:t>   VTU28192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 err="1"/>
              <a:t>R.Siva</a:t>
            </a:r>
            <a:r>
              <a:rPr lang="en-US" sz="2000" dirty="0"/>
              <a:t>               VTU28286</a:t>
            </a:r>
          </a:p>
          <a:p>
            <a:r>
              <a:rPr lang="en-US" sz="2000" dirty="0" err="1"/>
              <a:t>R.Samuel</a:t>
            </a:r>
            <a:r>
              <a:rPr lang="en-US" sz="2000" dirty="0"/>
              <a:t> ignatius VTU28145</a:t>
            </a:r>
          </a:p>
          <a:p>
            <a:r>
              <a:rPr lang="en-US" sz="2000" dirty="0"/>
              <a:t>                                            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0AFCA-2001-B502-05C4-E4BC36D953A9}"/>
              </a:ext>
            </a:extLst>
          </p:cNvPr>
          <p:cNvSpPr/>
          <p:nvPr/>
        </p:nvSpPr>
        <p:spPr>
          <a:xfrm>
            <a:off x="0" y="0"/>
            <a:ext cx="39329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F30ED-260D-76F3-CA64-23727ECD264C}"/>
              </a:ext>
            </a:extLst>
          </p:cNvPr>
          <p:cNvSpPr/>
          <p:nvPr/>
        </p:nvSpPr>
        <p:spPr>
          <a:xfrm>
            <a:off x="11798709" y="0"/>
            <a:ext cx="393291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31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C838B-FB33-DA76-C1B1-88C950ED69B3}"/>
              </a:ext>
            </a:extLst>
          </p:cNvPr>
          <p:cNvSpPr txBox="1"/>
          <p:nvPr/>
        </p:nvSpPr>
        <p:spPr>
          <a:xfrm>
            <a:off x="4395019" y="747251"/>
            <a:ext cx="704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</a:t>
            </a:r>
            <a:endParaRPr lang="en-IN" sz="28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C47CB-D9DA-FDAF-F44A-0391F164B2FD}"/>
              </a:ext>
            </a:extLst>
          </p:cNvPr>
          <p:cNvSpPr txBox="1"/>
          <p:nvPr/>
        </p:nvSpPr>
        <p:spPr>
          <a:xfrm>
            <a:off x="1120877" y="1543664"/>
            <a:ext cx="10146890" cy="28623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Students struggle with distractions, loneliness and poor time management while studying </a:t>
            </a:r>
            <a:r>
              <a:rPr lang="en-US" sz="2000" dirty="0" err="1"/>
              <a:t>online.remote</a:t>
            </a:r>
            <a:r>
              <a:rPr lang="en-US" sz="2000" dirty="0"/>
              <a:t> study often lacks accountability ,so our idea is to create a supportive in-person study atmosphere with scheduled focus </a:t>
            </a:r>
            <a:r>
              <a:rPr lang="en-US" sz="2000" dirty="0" err="1"/>
              <a:t>sessions,resource</a:t>
            </a:r>
            <a:r>
              <a:rPr lang="en-US" sz="2000" dirty="0"/>
              <a:t> libraries plus time tracking analytics and reminders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emphasize user journey we have added the option to join and create rooms, can set goals and timers for the study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Students can view their weekly highlights and study streaks ,which motivates the user to stay consistent </a:t>
            </a:r>
          </a:p>
          <a:p>
            <a:endParaRPr lang="en-US" sz="2000" dirty="0"/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4D349D91-F0B6-D455-BB66-4A9717DCF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720" y="4857136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30E8A656-F0B9-63E3-3271-A36534D4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4240" y="492668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5D055E2F-211D-CE84-81AA-89909BB47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1120" y="4857136"/>
            <a:ext cx="914400" cy="914400"/>
          </a:xfrm>
          <a:prstGeom prst="rect">
            <a:avLst/>
          </a:prstGeom>
        </p:spPr>
      </p:pic>
      <p:pic>
        <p:nvPicPr>
          <p:cNvPr id="13" name="Graphic 12" descr="Customer review with solid fill">
            <a:extLst>
              <a:ext uri="{FF2B5EF4-FFF2-40B4-BE49-F238E27FC236}">
                <a16:creationId xmlns:a16="http://schemas.microsoft.com/office/drawing/2014/main" id="{B5273F8D-8676-A7FC-85AE-6F4CCA86E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7520" y="4857136"/>
            <a:ext cx="914400" cy="914400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DE1D6D30-A243-9779-349B-686CF170F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3920" y="4857136"/>
            <a:ext cx="914400" cy="914400"/>
          </a:xfrm>
          <a:prstGeom prst="rect">
            <a:avLst/>
          </a:prstGeom>
        </p:spPr>
      </p:pic>
      <p:pic>
        <p:nvPicPr>
          <p:cNvPr id="17" name="Graphic 16" descr="Head with gears with solid fill">
            <a:extLst>
              <a:ext uri="{FF2B5EF4-FFF2-40B4-BE49-F238E27FC236}">
                <a16:creationId xmlns:a16="http://schemas.microsoft.com/office/drawing/2014/main" id="{41B58856-C1F3-EFA4-310C-171F409B37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0320" y="4857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67C83-8457-CB3E-246F-67131802D561}"/>
              </a:ext>
            </a:extLst>
          </p:cNvPr>
          <p:cNvSpPr txBox="1"/>
          <p:nvPr/>
        </p:nvSpPr>
        <p:spPr>
          <a:xfrm>
            <a:off x="1691148" y="432619"/>
            <a:ext cx="891785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</a:t>
            </a:r>
            <a:r>
              <a:rPr lang="en-US" sz="28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APPROACH </a:t>
            </a:r>
            <a:endParaRPr lang="en-IN" sz="28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FF7D17CE-4F2C-DBAE-5519-FCCC0430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343" y="1605117"/>
            <a:ext cx="914400" cy="914400"/>
          </a:xfrm>
          <a:prstGeom prst="rect">
            <a:avLst/>
          </a:prstGeom>
        </p:spPr>
      </p:pic>
      <p:pic>
        <p:nvPicPr>
          <p:cNvPr id="20" name="Graphic 19" descr="Cloud Computing with solid fill">
            <a:extLst>
              <a:ext uri="{FF2B5EF4-FFF2-40B4-BE49-F238E27FC236}">
                <a16:creationId xmlns:a16="http://schemas.microsoft.com/office/drawing/2014/main" id="{30F620B0-27D0-9DB2-D42B-FE4C41D2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343" y="4338483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A7F49F-3941-3F6C-6407-9A281D0BF6BA}"/>
              </a:ext>
            </a:extLst>
          </p:cNvPr>
          <p:cNvSpPr/>
          <p:nvPr/>
        </p:nvSpPr>
        <p:spPr>
          <a:xfrm>
            <a:off x="265472" y="255639"/>
            <a:ext cx="11680722" cy="63614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3" name="Graphic 22" descr="Teacher with solid fill">
            <a:extLst>
              <a:ext uri="{FF2B5EF4-FFF2-40B4-BE49-F238E27FC236}">
                <a16:creationId xmlns:a16="http://schemas.microsoft.com/office/drawing/2014/main" id="{6DA4CA47-4C86-65FD-FF4C-AF2E74AC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343" y="2932471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DCDDB2-EC4D-8D09-C6E5-03D6B0F2958B}"/>
              </a:ext>
            </a:extLst>
          </p:cNvPr>
          <p:cNvSpPr/>
          <p:nvPr/>
        </p:nvSpPr>
        <p:spPr>
          <a:xfrm>
            <a:off x="3962400" y="432619"/>
            <a:ext cx="4395019" cy="523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9FCAA-96AF-F9CD-055F-4E6D9FF7AFD2}"/>
              </a:ext>
            </a:extLst>
          </p:cNvPr>
          <p:cNvSpPr txBox="1"/>
          <p:nvPr/>
        </p:nvSpPr>
        <p:spPr>
          <a:xfrm>
            <a:off x="1691148" y="1662207"/>
            <a:ext cx="4886632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CSS3: </a:t>
            </a:r>
            <a:r>
              <a:rPr lang="en-US" sz="20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styling,responsive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layout,animations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themes</a:t>
            </a:r>
            <a:r>
              <a:rPr lang="en-US" sz="20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endParaRPr lang="en-IN" sz="20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29D61-816B-68DC-CF74-8B975B17C066}"/>
              </a:ext>
            </a:extLst>
          </p:cNvPr>
          <p:cNvSpPr txBox="1"/>
          <p:nvPr/>
        </p:nvSpPr>
        <p:spPr>
          <a:xfrm>
            <a:off x="683343" y="1150374"/>
            <a:ext cx="1073190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FOR OUR APPLICATION WE HAVE USED THE PROGRAMMING LANGUAGES SUCH AS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67E31-7F24-A9BA-FE4F-830720A5B5EB}"/>
              </a:ext>
            </a:extLst>
          </p:cNvPr>
          <p:cNvSpPr txBox="1"/>
          <p:nvPr/>
        </p:nvSpPr>
        <p:spPr>
          <a:xfrm>
            <a:off x="1691148" y="2932471"/>
            <a:ext cx="577153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SCRIPT: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interactivity,dynamic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content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updates,form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validations and personalized recommendations</a:t>
            </a:r>
            <a:endParaRPr lang="en-IN" sz="20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E6EA4-A384-97F1-1D10-268346253B55}"/>
              </a:ext>
            </a:extLst>
          </p:cNvPr>
          <p:cNvSpPr txBox="1"/>
          <p:nvPr/>
        </p:nvSpPr>
        <p:spPr>
          <a:xfrm>
            <a:off x="1691148" y="4338483"/>
            <a:ext cx="6528292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JSON DATA: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store career options</a:t>
            </a:r>
          </a:p>
          <a:p>
            <a:pPr algn="l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obstacles and suggestions for dynamic</a:t>
            </a:r>
          </a:p>
          <a:p>
            <a:pPr algn="l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rendering</a:t>
            </a:r>
            <a:endParaRPr lang="en-IN" sz="2000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34" descr="Person looking at computer screen">
            <a:extLst>
              <a:ext uri="{FF2B5EF4-FFF2-40B4-BE49-F238E27FC236}">
                <a16:creationId xmlns:a16="http://schemas.microsoft.com/office/drawing/2014/main" id="{100D6FC4-0E4D-A21E-B152-D99A615AF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58" y="2579803"/>
            <a:ext cx="4093169" cy="27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5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1777E-F732-EE56-546D-C4130886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3048000"/>
            <a:ext cx="11002297" cy="3810000"/>
          </a:xfrm>
          <a:prstGeom prst="rect">
            <a:avLst/>
          </a:prstGeom>
        </p:spPr>
      </p:pic>
      <p:pic>
        <p:nvPicPr>
          <p:cNvPr id="6" name="Picture 5" descr="Screens screenshot of a screenshot of a phone&#10;&#10;AI-generated content may be incorrect.">
            <a:extLst>
              <a:ext uri="{FF2B5EF4-FFF2-40B4-BE49-F238E27FC236}">
                <a16:creationId xmlns:a16="http://schemas.microsoft.com/office/drawing/2014/main" id="{45F41962-CEAD-05AF-A537-899348582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0"/>
            <a:ext cx="11002297" cy="3532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C7D9C-4EB1-84F5-3CCF-FBAD1CD56019}"/>
              </a:ext>
            </a:extLst>
          </p:cNvPr>
          <p:cNvSpPr/>
          <p:nvPr/>
        </p:nvSpPr>
        <p:spPr>
          <a:xfrm rot="16200000">
            <a:off x="-1829707" y="2967335"/>
            <a:ext cx="5096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STUDY</a:t>
            </a:r>
          </a:p>
        </p:txBody>
      </p:sp>
    </p:spTree>
    <p:extLst>
      <p:ext uri="{BB962C8B-B14F-4D97-AF65-F5344CB8AC3E}">
        <p14:creationId xmlns:p14="http://schemas.microsoft.com/office/powerpoint/2010/main" val="19350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0A75F0-1409-4377-0281-5E129786FBB6}"/>
              </a:ext>
            </a:extLst>
          </p:cNvPr>
          <p:cNvSpPr txBox="1"/>
          <p:nvPr/>
        </p:nvSpPr>
        <p:spPr>
          <a:xfrm>
            <a:off x="1219200" y="568960"/>
            <a:ext cx="9916160" cy="40011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/>
              <a:t>                                                              FEASIBILITY AND VIABILITY</a:t>
            </a:r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FFB6B-8515-44A9-DD90-196DF1D343EF}"/>
              </a:ext>
            </a:extLst>
          </p:cNvPr>
          <p:cNvSpPr/>
          <p:nvPr/>
        </p:nvSpPr>
        <p:spPr>
          <a:xfrm>
            <a:off x="294640" y="294640"/>
            <a:ext cx="11633200" cy="62687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2660C-941A-8196-55BD-C0E3803FBD30}"/>
              </a:ext>
            </a:extLst>
          </p:cNvPr>
          <p:cNvSpPr txBox="1"/>
          <p:nvPr/>
        </p:nvSpPr>
        <p:spPr>
          <a:xfrm>
            <a:off x="1799272" y="1459895"/>
            <a:ext cx="9692640" cy="37856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cost is low at the start, and the benefits are high — students focus more, learn together, and can access it from anywhere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Free tier: basic rooms, timers, resource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Technical Feasibility: The solution uses only HTML, CSS,NODE.JS and JS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Usability &amp; Accessibility: It's designed to be easy for students to operate without guidance, with content updates via JSON/JS arrays, and is responsive across various devices.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Value: The solution offers personalized career guidance and course recommendations.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Scalable architecture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system can start small (few users on one server) and easily scale to thousands of students by adding more servers or moving to cloud services.</a:t>
            </a:r>
            <a:endParaRPr lang="en-IN" sz="2000" dirty="0"/>
          </a:p>
        </p:txBody>
      </p:sp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C0FA74A1-C098-D32C-27E1-E2B75409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5" y="1947213"/>
            <a:ext cx="914400" cy="914400"/>
          </a:xfrm>
          <a:prstGeom prst="rect">
            <a:avLst/>
          </a:prstGeom>
        </p:spPr>
      </p:pic>
      <p:pic>
        <p:nvPicPr>
          <p:cNvPr id="9" name="Graphic 8" descr="Coins with solid fill">
            <a:extLst>
              <a:ext uri="{FF2B5EF4-FFF2-40B4-BE49-F238E27FC236}">
                <a16:creationId xmlns:a16="http://schemas.microsoft.com/office/drawing/2014/main" id="{B1653EF4-3EAE-8574-1827-C3C20196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56" y="3886201"/>
            <a:ext cx="914400" cy="914400"/>
          </a:xfrm>
          <a:prstGeom prst="rect">
            <a:avLst/>
          </a:prstGeom>
        </p:spPr>
      </p:pic>
      <p:pic>
        <p:nvPicPr>
          <p:cNvPr id="11" name="Graphic 10" descr="Line arrow: Straight with solid fill">
            <a:extLst>
              <a:ext uri="{FF2B5EF4-FFF2-40B4-BE49-F238E27FC236}">
                <a16:creationId xmlns:a16="http://schemas.microsoft.com/office/drawing/2014/main" id="{465B32CD-E3A7-4993-C245-9268DD882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7373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3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55D58-F421-DAC0-AB04-8E9EDA27B791}"/>
              </a:ext>
            </a:extLst>
          </p:cNvPr>
          <p:cNvSpPr txBox="1"/>
          <p:nvPr/>
        </p:nvSpPr>
        <p:spPr>
          <a:xfrm>
            <a:off x="1898249" y="567159"/>
            <a:ext cx="8310622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                            IMAPACTS AND BENEFITS 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EE388-BCDD-1D5A-D196-143B296D17B7}"/>
              </a:ext>
            </a:extLst>
          </p:cNvPr>
          <p:cNvSpPr/>
          <p:nvPr/>
        </p:nvSpPr>
        <p:spPr>
          <a:xfrm>
            <a:off x="0" y="0"/>
            <a:ext cx="312516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D8D8C-B9E4-D53A-FDD2-020E32428051}"/>
              </a:ext>
            </a:extLst>
          </p:cNvPr>
          <p:cNvSpPr/>
          <p:nvPr/>
        </p:nvSpPr>
        <p:spPr>
          <a:xfrm>
            <a:off x="11794603" y="0"/>
            <a:ext cx="397397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04909-A39F-A21C-64FD-524A857838CA}"/>
              </a:ext>
            </a:extLst>
          </p:cNvPr>
          <p:cNvSpPr txBox="1"/>
          <p:nvPr/>
        </p:nvSpPr>
        <p:spPr>
          <a:xfrm>
            <a:off x="1304659" y="1779993"/>
            <a:ext cx="9582681" cy="41549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accountability boosts study time (body-doubling / virtual coworking).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management features (timers, break reminders) reduce procrastination.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sharing and group sessions create peer-learning benefits.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Students gain organizational skills by managing digital checklists and time more effectively, with instant resource sharing, lesson recording, and self-paced learning 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Collaboration tools facilitate real-time interaction, peer support, and group work, fostering a sense of community and belonging among participants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1919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BB5C02-3FE2-6560-1EE0-CC1547268B37}"/>
              </a:ext>
            </a:extLst>
          </p:cNvPr>
          <p:cNvSpPr/>
          <p:nvPr/>
        </p:nvSpPr>
        <p:spPr>
          <a:xfrm>
            <a:off x="1809135" y="334297"/>
            <a:ext cx="8023123" cy="5702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AND REFERENCE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C390D-F632-C84D-F006-807E4C303514}"/>
              </a:ext>
            </a:extLst>
          </p:cNvPr>
          <p:cNvSpPr txBox="1"/>
          <p:nvPr/>
        </p:nvSpPr>
        <p:spPr>
          <a:xfrm>
            <a:off x="1150374" y="1091381"/>
            <a:ext cx="9733935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 Pomodoro / </a:t>
            </a:r>
            <a:r>
              <a:rPr lang="en-IN" sz="2000" dirty="0" err="1">
                <a:solidFill>
                  <a:schemeClr val="bg1"/>
                </a:solidFill>
              </a:rPr>
              <a:t>Pomofocus</a:t>
            </a:r>
            <a:r>
              <a:rPr lang="en-IN" sz="2000" dirty="0">
                <a:solidFill>
                  <a:schemeClr val="bg1"/>
                </a:solidFill>
              </a:rPr>
              <a:t> / </a:t>
            </a:r>
            <a:r>
              <a:rPr lang="en-IN" sz="2000" dirty="0" err="1">
                <a:solidFill>
                  <a:schemeClr val="bg1"/>
                </a:solidFill>
              </a:rPr>
              <a:t>Pomodor</a:t>
            </a:r>
            <a:r>
              <a:rPr lang="en-IN" sz="2000" dirty="0">
                <a:solidFill>
                  <a:schemeClr val="bg1"/>
                </a:solidFill>
              </a:rPr>
              <a:t> reviews &amp; roundup. Discord / Study With Me communities — community critiques &amp; studies. </a:t>
            </a:r>
            <a:r>
              <a:rPr lang="en-IN" sz="2000" dirty="0" err="1">
                <a:solidFill>
                  <a:schemeClr val="bg1"/>
                </a:solidFill>
              </a:rPr>
              <a:t>GoConqr</a:t>
            </a:r>
            <a:r>
              <a:rPr lang="en-IN" sz="2000" dirty="0">
                <a:solidFill>
                  <a:schemeClr val="bg1"/>
                </a:solidFill>
              </a:rPr>
              <a:t> — study resources &amp; collaborative learning.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E70F4-1A2C-62D3-8B61-D975EB9E9AB7}"/>
              </a:ext>
            </a:extLst>
          </p:cNvPr>
          <p:cNvSpPr txBox="1"/>
          <p:nvPr/>
        </p:nvSpPr>
        <p:spPr>
          <a:xfrm>
            <a:off x="1150374" y="2428568"/>
            <a:ext cx="9733935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BestColleges</a:t>
            </a:r>
            <a:r>
              <a:rPr lang="en-IN" sz="2000" dirty="0"/>
              <a:t>. (2021). 2021 Online Education Trends Report</a:t>
            </a:r>
            <a:r>
              <a:rPr lang="en-IN" sz="2000"/>
              <a:t>. Chegg</a:t>
            </a:r>
            <a:r>
              <a:rPr lang="en-IN" sz="2000" dirty="0"/>
              <a:t>.org. (2021). Global Student Survey. Cirillo, F. (n.d.). The Pomodoro Technique. Francesco Cirillo. Retrieved from francescocirillo.com/pages/pomodoro-</a:t>
            </a:r>
            <a:r>
              <a:rPr lang="en-IN" sz="2000" dirty="0" err="1"/>
              <a:t>techniqueOphir</a:t>
            </a:r>
            <a:r>
              <a:rPr lang="en-IN" sz="2000" dirty="0"/>
              <a:t>, E., Nass, C., &amp; Wagner, A. D. (2009). Cognitive control in media multitaskers. Proceedings of the National Academy of Sciences, 106(37), 15583-15587.Grand View Research. (2023). Team Collaboration Software Market Size, Share &amp; Trends Analysis Report. Report ID: GVR-1-68038-796-0.</a:t>
            </a:r>
          </a:p>
        </p:txBody>
      </p:sp>
    </p:spTree>
    <p:extLst>
      <p:ext uri="{BB962C8B-B14F-4D97-AF65-F5344CB8AC3E}">
        <p14:creationId xmlns:p14="http://schemas.microsoft.com/office/powerpoint/2010/main" val="412438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sz="2000" dirty="0" smtClean="0"/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Ignatius</dc:creator>
  <cp:lastModifiedBy>samuel Ignatius</cp:lastModifiedBy>
  <cp:revision>3</cp:revision>
  <dcterms:created xsi:type="dcterms:W3CDTF">2025-09-18T13:17:32Z</dcterms:created>
  <dcterms:modified xsi:type="dcterms:W3CDTF">2025-09-18T17:56:34Z</dcterms:modified>
</cp:coreProperties>
</file>